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4"/>
  </p:sldMasterIdLst>
  <p:notesMasterIdLst>
    <p:notesMasterId r:id="rId17"/>
  </p:notesMasterIdLst>
  <p:sldIdLst>
    <p:sldId id="363" r:id="rId5"/>
    <p:sldId id="360" r:id="rId6"/>
    <p:sldId id="361" r:id="rId7"/>
    <p:sldId id="318" r:id="rId8"/>
    <p:sldId id="370" r:id="rId9"/>
    <p:sldId id="371" r:id="rId10"/>
    <p:sldId id="372" r:id="rId11"/>
    <p:sldId id="373" r:id="rId12"/>
    <p:sldId id="374" r:id="rId13"/>
    <p:sldId id="364" r:id="rId14"/>
    <p:sldId id="345" r:id="rId15"/>
    <p:sldId id="265" r:id="rId16"/>
  </p:sldIdLst>
  <p:sldSz cx="12192000" cy="6858000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C"/>
    <a:srgbClr val="004A88"/>
    <a:srgbClr val="ADDBFF"/>
    <a:srgbClr val="FFF7E8"/>
    <a:srgbClr val="00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D35FB-527E-48C7-B02E-2AD4411405D8}" v="2" dt="2026-01-27T08:10:5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6804" autoAdjust="0"/>
  </p:normalViewPr>
  <p:slideViewPr>
    <p:cSldViewPr snapToGrid="0">
      <p:cViewPr varScale="1">
        <p:scale>
          <a:sx n="58" d="100"/>
          <a:sy n="58" d="100"/>
        </p:scale>
        <p:origin x="84" y="906"/>
      </p:cViewPr>
      <p:guideLst>
        <p:guide orient="horz" pos="232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a Eriksson" userId="933131ae-54c8-4c84-84dd-7867c26bcad1" providerId="ADAL" clId="{0A93B30D-4B89-441F-8C88-6D407AC71BE8}"/>
    <pc:docChg chg="undo redo custSel addSld delSld modSld sldOrd">
      <pc:chgData name="Jannica Eriksson" userId="933131ae-54c8-4c84-84dd-7867c26bcad1" providerId="ADAL" clId="{0A93B30D-4B89-441F-8C88-6D407AC71BE8}" dt="2026-01-27T08:10:58.672" v="3382" actId="20577"/>
      <pc:docMkLst>
        <pc:docMk/>
      </pc:docMkLst>
      <pc:sldChg chg="addSp delSp modSp mod setBg">
        <pc:chgData name="Jannica Eriksson" userId="933131ae-54c8-4c84-84dd-7867c26bcad1" providerId="ADAL" clId="{0A93B30D-4B89-441F-8C88-6D407AC71BE8}" dt="2026-01-27T08:06:03.092" v="3379" actId="20577"/>
        <pc:sldMkLst>
          <pc:docMk/>
          <pc:sldMk cId="950228536" sldId="318"/>
        </pc:sldMkLst>
        <pc:spChg chg="add mod ord">
          <ac:chgData name="Jannica Eriksson" userId="933131ae-54c8-4c84-84dd-7867c26bcad1" providerId="ADAL" clId="{0A93B30D-4B89-441F-8C88-6D407AC71BE8}" dt="2026-01-16T08:28:55.037" v="3240" actId="1076"/>
          <ac:spMkLst>
            <pc:docMk/>
            <pc:sldMk cId="950228536" sldId="318"/>
            <ac:spMk id="6" creationId="{49224E5F-13B2-D39A-DC0A-4115BA31AFD0}"/>
          </ac:spMkLst>
        </pc:spChg>
        <pc:spChg chg="add mod">
          <ac:chgData name="Jannica Eriksson" userId="933131ae-54c8-4c84-84dd-7867c26bcad1" providerId="ADAL" clId="{0A93B30D-4B89-441F-8C88-6D407AC71BE8}" dt="2026-01-27T08:06:03.092" v="3379" actId="20577"/>
          <ac:spMkLst>
            <pc:docMk/>
            <pc:sldMk cId="950228536" sldId="318"/>
            <ac:spMk id="7" creationId="{49FD1286-3992-C202-93B7-7A459EB535FE}"/>
          </ac:spMkLst>
        </pc:spChg>
      </pc:sldChg>
      <pc:sldChg chg="mod modShow">
        <pc:chgData name="Jannica Eriksson" userId="933131ae-54c8-4c84-84dd-7867c26bcad1" providerId="ADAL" clId="{0A93B30D-4B89-441F-8C88-6D407AC71BE8}" dt="2026-01-15T13:28:52.385" v="2364" actId="729"/>
        <pc:sldMkLst>
          <pc:docMk/>
          <pc:sldMk cId="2640221757" sldId="345"/>
        </pc:sldMkLst>
      </pc:sldChg>
      <pc:sldChg chg="addSp delSp modSp add mod">
        <pc:chgData name="Jannica Eriksson" userId="933131ae-54c8-4c84-84dd-7867c26bcad1" providerId="ADAL" clId="{0A93B30D-4B89-441F-8C88-6D407AC71BE8}" dt="2026-01-16T08:19:34.343" v="3128" actId="478"/>
        <pc:sldMkLst>
          <pc:docMk/>
          <pc:sldMk cId="3778766088" sldId="360"/>
        </pc:sldMkLst>
        <pc:spChg chg="mod">
          <ac:chgData name="Jannica Eriksson" userId="933131ae-54c8-4c84-84dd-7867c26bcad1" providerId="ADAL" clId="{0A93B30D-4B89-441F-8C88-6D407AC71BE8}" dt="2026-01-16T08:19:29.954" v="3121" actId="1076"/>
          <ac:spMkLst>
            <pc:docMk/>
            <pc:sldMk cId="3778766088" sldId="360"/>
            <ac:spMk id="10" creationId="{6379621B-542C-0039-9DEC-AE33EB9CF5B0}"/>
          </ac:spMkLst>
        </pc:spChg>
        <pc:picChg chg="mod">
          <ac:chgData name="Jannica Eriksson" userId="933131ae-54c8-4c84-84dd-7867c26bcad1" providerId="ADAL" clId="{0A93B30D-4B89-441F-8C88-6D407AC71BE8}" dt="2026-01-16T08:19:32.028" v="3125" actId="1076"/>
          <ac:picMkLst>
            <pc:docMk/>
            <pc:sldMk cId="3778766088" sldId="360"/>
            <ac:picMk id="8" creationId="{5102FB89-7326-7A8E-E3D3-DA413C1887B4}"/>
          </ac:picMkLst>
        </pc:picChg>
        <pc:picChg chg="mod">
          <ac:chgData name="Jannica Eriksson" userId="933131ae-54c8-4c84-84dd-7867c26bcad1" providerId="ADAL" clId="{0A93B30D-4B89-441F-8C88-6D407AC71BE8}" dt="2026-01-16T08:19:31.031" v="3123" actId="1076"/>
          <ac:picMkLst>
            <pc:docMk/>
            <pc:sldMk cId="3778766088" sldId="360"/>
            <ac:picMk id="16" creationId="{DD572574-54AC-58F3-FC7D-1FD8A919F757}"/>
          </ac:picMkLst>
        </pc:picChg>
        <pc:picChg chg="mod">
          <ac:chgData name="Jannica Eriksson" userId="933131ae-54c8-4c84-84dd-7867c26bcad1" providerId="ADAL" clId="{0A93B30D-4B89-441F-8C88-6D407AC71BE8}" dt="2026-01-16T08:19:30.494" v="3122" actId="1076"/>
          <ac:picMkLst>
            <pc:docMk/>
            <pc:sldMk cId="3778766088" sldId="360"/>
            <ac:picMk id="17" creationId="{B6D90647-F5D7-788B-FF8B-76EEA1AE8EF5}"/>
          </ac:picMkLst>
        </pc:picChg>
        <pc:picChg chg="add del mod">
          <ac:chgData name="Jannica Eriksson" userId="933131ae-54c8-4c84-84dd-7867c26bcad1" providerId="ADAL" clId="{0A93B30D-4B89-441F-8C88-6D407AC71BE8}" dt="2026-01-16T08:19:34.343" v="3128" actId="478"/>
          <ac:picMkLst>
            <pc:docMk/>
            <pc:sldMk cId="3778766088" sldId="360"/>
            <ac:picMk id="19" creationId="{78961EC6-6114-AB6B-FEAB-2F66AB297A6A}"/>
          </ac:picMkLst>
        </pc:picChg>
      </pc:sldChg>
      <pc:sldChg chg="addSp delSp modSp add mod">
        <pc:chgData name="Jannica Eriksson" userId="933131ae-54c8-4c84-84dd-7867c26bcad1" providerId="ADAL" clId="{0A93B30D-4B89-441F-8C88-6D407AC71BE8}" dt="2026-01-19T06:30:05.319" v="3367" actId="20577"/>
        <pc:sldMkLst>
          <pc:docMk/>
          <pc:sldMk cId="197327705" sldId="361"/>
        </pc:sldMkLst>
        <pc:spChg chg="mod">
          <ac:chgData name="Jannica Eriksson" userId="933131ae-54c8-4c84-84dd-7867c26bcad1" providerId="ADAL" clId="{0A93B30D-4B89-441F-8C88-6D407AC71BE8}" dt="2026-01-15T13:24:54.015" v="2321" actId="1076"/>
          <ac:spMkLst>
            <pc:docMk/>
            <pc:sldMk cId="197327705" sldId="361"/>
            <ac:spMk id="2" creationId="{10F15193-8682-703C-E7E2-98B296A40279}"/>
          </ac:spMkLst>
        </pc:spChg>
        <pc:spChg chg="mod">
          <ac:chgData name="Jannica Eriksson" userId="933131ae-54c8-4c84-84dd-7867c26bcad1" providerId="ADAL" clId="{0A93B30D-4B89-441F-8C88-6D407AC71BE8}" dt="2026-01-19T06:30:05.319" v="3367" actId="20577"/>
          <ac:spMkLst>
            <pc:docMk/>
            <pc:sldMk cId="197327705" sldId="361"/>
            <ac:spMk id="3" creationId="{EE7BA651-77A1-6A4F-7422-A367C958E2E1}"/>
          </ac:spMkLst>
        </pc:spChg>
        <pc:picChg chg="add mod">
          <ac:chgData name="Jannica Eriksson" userId="933131ae-54c8-4c84-84dd-7867c26bcad1" providerId="ADAL" clId="{0A93B30D-4B89-441F-8C88-6D407AC71BE8}" dt="2026-01-15T13:10:03.088" v="1805"/>
          <ac:picMkLst>
            <pc:docMk/>
            <pc:sldMk cId="197327705" sldId="361"/>
            <ac:picMk id="4" creationId="{A5CF26DF-9EA1-BDF1-2A79-D8A1DC6BF65B}"/>
          </ac:picMkLst>
        </pc:picChg>
      </pc:sldChg>
      <pc:sldChg chg="addSp delSp modSp add mod">
        <pc:chgData name="Jannica Eriksson" userId="933131ae-54c8-4c84-84dd-7867c26bcad1" providerId="ADAL" clId="{0A93B30D-4B89-441F-8C88-6D407AC71BE8}" dt="2026-01-27T08:07:14.643" v="3381" actId="20577"/>
        <pc:sldMkLst>
          <pc:docMk/>
          <pc:sldMk cId="46437833" sldId="363"/>
        </pc:sldMkLst>
        <pc:spChg chg="mod">
          <ac:chgData name="Jannica Eriksson" userId="933131ae-54c8-4c84-84dd-7867c26bcad1" providerId="ADAL" clId="{0A93B30D-4B89-441F-8C88-6D407AC71BE8}" dt="2026-01-15T13:24:21.310" v="2316" actId="1076"/>
          <ac:spMkLst>
            <pc:docMk/>
            <pc:sldMk cId="46437833" sldId="363"/>
            <ac:spMk id="2" creationId="{67F0CA84-BFCD-E851-A279-37EB60A56549}"/>
          </ac:spMkLst>
        </pc:spChg>
        <pc:spChg chg="add mod">
          <ac:chgData name="Jannica Eriksson" userId="933131ae-54c8-4c84-84dd-7867c26bcad1" providerId="ADAL" clId="{0A93B30D-4B89-441F-8C88-6D407AC71BE8}" dt="2026-01-27T08:07:14.643" v="3381" actId="20577"/>
          <ac:spMkLst>
            <pc:docMk/>
            <pc:sldMk cId="46437833" sldId="363"/>
            <ac:spMk id="7" creationId="{053C3FF4-81B0-C54A-7AC2-2E29A0C00DE1}"/>
          </ac:spMkLst>
        </pc:spChg>
        <pc:picChg chg="add del mod">
          <ac:chgData name="Jannica Eriksson" userId="933131ae-54c8-4c84-84dd-7867c26bcad1" providerId="ADAL" clId="{0A93B30D-4B89-441F-8C88-6D407AC71BE8}" dt="2026-01-16T08:17:31.903" v="3107" actId="478"/>
          <ac:picMkLst>
            <pc:docMk/>
            <pc:sldMk cId="46437833" sldId="363"/>
            <ac:picMk id="8" creationId="{6F08CE6A-EFAB-1EAF-B481-6FC366F95EFE}"/>
          </ac:picMkLst>
        </pc:picChg>
      </pc:sldChg>
      <pc:sldChg chg="addSp delSp modSp add mod">
        <pc:chgData name="Jannica Eriksson" userId="933131ae-54c8-4c84-84dd-7867c26bcad1" providerId="ADAL" clId="{0A93B30D-4B89-441F-8C88-6D407AC71BE8}" dt="2026-01-16T08:20:46.362" v="3139" actId="1076"/>
        <pc:sldMkLst>
          <pc:docMk/>
          <pc:sldMk cId="3272889805" sldId="364"/>
        </pc:sldMkLst>
        <pc:spChg chg="add mod">
          <ac:chgData name="Jannica Eriksson" userId="933131ae-54c8-4c84-84dd-7867c26bcad1" providerId="ADAL" clId="{0A93B30D-4B89-441F-8C88-6D407AC71BE8}" dt="2026-01-16T08:20:45.076" v="3138" actId="1076"/>
          <ac:spMkLst>
            <pc:docMk/>
            <pc:sldMk cId="3272889805" sldId="364"/>
            <ac:spMk id="13" creationId="{1A0A6A1C-4406-595B-5100-CEF65EE28AD3}"/>
          </ac:spMkLst>
        </pc:spChg>
        <pc:picChg chg="add mod">
          <ac:chgData name="Jannica Eriksson" userId="933131ae-54c8-4c84-84dd-7867c26bcad1" providerId="ADAL" clId="{0A93B30D-4B89-441F-8C88-6D407AC71BE8}" dt="2026-01-16T08:20:46.362" v="3139" actId="1076"/>
          <ac:picMkLst>
            <pc:docMk/>
            <pc:sldMk cId="3272889805" sldId="364"/>
            <ac:picMk id="14" creationId="{96C56CBE-5A2F-87A9-317B-A830034E5A8D}"/>
          </ac:picMkLst>
        </pc:picChg>
      </pc:sldChg>
      <pc:sldChg chg="addSp delSp modSp add mod modAnim">
        <pc:chgData name="Jannica Eriksson" userId="933131ae-54c8-4c84-84dd-7867c26bcad1" providerId="ADAL" clId="{0A93B30D-4B89-441F-8C88-6D407AC71BE8}" dt="2026-01-27T08:10:58.672" v="3382" actId="20577"/>
        <pc:sldMkLst>
          <pc:docMk/>
          <pc:sldMk cId="3321525124" sldId="370"/>
        </pc:sldMkLst>
        <pc:spChg chg="mod">
          <ac:chgData name="Jannica Eriksson" userId="933131ae-54c8-4c84-84dd-7867c26bcad1" providerId="ADAL" clId="{0A93B30D-4B89-441F-8C88-6D407AC71BE8}" dt="2026-01-16T08:04:51.625" v="2938" actId="1076"/>
          <ac:spMkLst>
            <pc:docMk/>
            <pc:sldMk cId="3321525124" sldId="370"/>
            <ac:spMk id="2" creationId="{B151798C-3B4B-B506-501C-F6B25B005C47}"/>
          </ac:spMkLst>
        </pc:spChg>
        <pc:spChg chg="mod">
          <ac:chgData name="Jannica Eriksson" userId="933131ae-54c8-4c84-84dd-7867c26bcad1" providerId="ADAL" clId="{0A93B30D-4B89-441F-8C88-6D407AC71BE8}" dt="2026-01-27T08:10:58.672" v="3382" actId="20577"/>
          <ac:spMkLst>
            <pc:docMk/>
            <pc:sldMk cId="3321525124" sldId="370"/>
            <ac:spMk id="5" creationId="{2CFDA1B9-8A35-3EE3-D123-02F69F72C92F}"/>
          </ac:spMkLst>
        </pc:spChg>
        <pc:picChg chg="add mod">
          <ac:chgData name="Jannica Eriksson" userId="933131ae-54c8-4c84-84dd-7867c26bcad1" providerId="ADAL" clId="{0A93B30D-4B89-441F-8C88-6D407AC71BE8}" dt="2026-01-16T08:04:20" v="2934" actId="1076"/>
          <ac:picMkLst>
            <pc:docMk/>
            <pc:sldMk cId="3321525124" sldId="370"/>
            <ac:picMk id="4" creationId="{82455B41-B280-500F-CD9A-5BE112BB63CD}"/>
          </ac:picMkLst>
        </pc:picChg>
      </pc:sldChg>
      <pc:sldChg chg="addSp delSp modSp add mod setBg modClrScheme modAnim chgLayout">
        <pc:chgData name="Jannica Eriksson" userId="933131ae-54c8-4c84-84dd-7867c26bcad1" providerId="ADAL" clId="{0A93B30D-4B89-441F-8C88-6D407AC71BE8}" dt="2026-01-16T08:27:18.133" v="3205" actId="1076"/>
        <pc:sldMkLst>
          <pc:docMk/>
          <pc:sldMk cId="3515052683" sldId="371"/>
        </pc:sldMkLst>
        <pc:spChg chg="mod ord">
          <ac:chgData name="Jannica Eriksson" userId="933131ae-54c8-4c84-84dd-7867c26bcad1" providerId="ADAL" clId="{0A93B30D-4B89-441F-8C88-6D407AC71BE8}" dt="2026-01-16T08:06:53.783" v="2961" actId="26606"/>
          <ac:spMkLst>
            <pc:docMk/>
            <pc:sldMk cId="3515052683" sldId="371"/>
            <ac:spMk id="2" creationId="{70F350DA-B72B-58D1-3484-90060DF9186B}"/>
          </ac:spMkLst>
        </pc:spChg>
        <pc:spChg chg="mod">
          <ac:chgData name="Jannica Eriksson" userId="933131ae-54c8-4c84-84dd-7867c26bcad1" providerId="ADAL" clId="{0A93B30D-4B89-441F-8C88-6D407AC71BE8}" dt="2026-01-16T08:27:10.618" v="3203" actId="14100"/>
          <ac:spMkLst>
            <pc:docMk/>
            <pc:sldMk cId="3515052683" sldId="371"/>
            <ac:spMk id="5" creationId="{58DCCC5C-4569-6941-EE98-4EC1CA19B0AC}"/>
          </ac:spMkLst>
        </pc:spChg>
        <pc:picChg chg="add mod">
          <ac:chgData name="Jannica Eriksson" userId="933131ae-54c8-4c84-84dd-7867c26bcad1" providerId="ADAL" clId="{0A93B30D-4B89-441F-8C88-6D407AC71BE8}" dt="2026-01-16T08:27:18.133" v="3205" actId="1076"/>
          <ac:picMkLst>
            <pc:docMk/>
            <pc:sldMk cId="3515052683" sldId="371"/>
            <ac:picMk id="6" creationId="{BF99A9F8-A2A4-39D3-135B-8EC78B4A4052}"/>
          </ac:picMkLst>
        </pc:picChg>
      </pc:sldChg>
      <pc:sldChg chg="addSp delSp modSp add mod modAnim">
        <pc:chgData name="Jannica Eriksson" userId="933131ae-54c8-4c84-84dd-7867c26bcad1" providerId="ADAL" clId="{0A93B30D-4B89-441F-8C88-6D407AC71BE8}" dt="2026-01-16T08:24:47.631" v="3177"/>
        <pc:sldMkLst>
          <pc:docMk/>
          <pc:sldMk cId="254488406" sldId="372"/>
        </pc:sldMkLst>
        <pc:spChg chg="mod">
          <ac:chgData name="Jannica Eriksson" userId="933131ae-54c8-4c84-84dd-7867c26bcad1" providerId="ADAL" clId="{0A93B30D-4B89-441F-8C88-6D407AC71BE8}" dt="2026-01-16T08:07:36.768" v="2968"/>
          <ac:spMkLst>
            <pc:docMk/>
            <pc:sldMk cId="254488406" sldId="372"/>
            <ac:spMk id="2" creationId="{14586DA2-BF4B-EA37-E71D-E4973808DEE4}"/>
          </ac:spMkLst>
        </pc:spChg>
        <pc:spChg chg="mod">
          <ac:chgData name="Jannica Eriksson" userId="933131ae-54c8-4c84-84dd-7867c26bcad1" providerId="ADAL" clId="{0A93B30D-4B89-441F-8C88-6D407AC71BE8}" dt="2026-01-16T08:08:39.480" v="2983" actId="6549"/>
          <ac:spMkLst>
            <pc:docMk/>
            <pc:sldMk cId="254488406" sldId="372"/>
            <ac:spMk id="5" creationId="{EC05C783-62E4-B795-BAB9-31349A2BD699}"/>
          </ac:spMkLst>
        </pc:spChg>
        <pc:picChg chg="add mod">
          <ac:chgData name="Jannica Eriksson" userId="933131ae-54c8-4c84-84dd-7867c26bcad1" providerId="ADAL" clId="{0A93B30D-4B89-441F-8C88-6D407AC71BE8}" dt="2026-01-16T08:22:25.390" v="3157" actId="1076"/>
          <ac:picMkLst>
            <pc:docMk/>
            <pc:sldMk cId="254488406" sldId="372"/>
            <ac:picMk id="4" creationId="{727D0435-8CEC-5DD1-FC80-AEB0DF4351C4}"/>
          </ac:picMkLst>
        </pc:picChg>
      </pc:sldChg>
      <pc:sldChg chg="modSp add mod modAnim">
        <pc:chgData name="Jannica Eriksson" userId="933131ae-54c8-4c84-84dd-7867c26bcad1" providerId="ADAL" clId="{0A93B30D-4B89-441F-8C88-6D407AC71BE8}" dt="2026-01-16T08:25:26.449" v="3188"/>
        <pc:sldMkLst>
          <pc:docMk/>
          <pc:sldMk cId="3500555130" sldId="373"/>
        </pc:sldMkLst>
        <pc:spChg chg="mod">
          <ac:chgData name="Jannica Eriksson" userId="933131ae-54c8-4c84-84dd-7867c26bcad1" providerId="ADAL" clId="{0A93B30D-4B89-441F-8C88-6D407AC71BE8}" dt="2026-01-16T08:09:57.454" v="2996" actId="1076"/>
          <ac:spMkLst>
            <pc:docMk/>
            <pc:sldMk cId="3500555130" sldId="373"/>
            <ac:spMk id="2" creationId="{9E52FAC0-F336-9B7B-4453-F12EA923E49E}"/>
          </ac:spMkLst>
        </pc:spChg>
        <pc:spChg chg="mod">
          <ac:chgData name="Jannica Eriksson" userId="933131ae-54c8-4c84-84dd-7867c26bcad1" providerId="ADAL" clId="{0A93B30D-4B89-441F-8C88-6D407AC71BE8}" dt="2026-01-16T08:24:53.234" v="3178" actId="14100"/>
          <ac:spMkLst>
            <pc:docMk/>
            <pc:sldMk cId="3500555130" sldId="373"/>
            <ac:spMk id="7" creationId="{02112196-9486-12C3-EA66-63C69B059813}"/>
          </ac:spMkLst>
        </pc:spChg>
        <pc:picChg chg="mod">
          <ac:chgData name="Jannica Eriksson" userId="933131ae-54c8-4c84-84dd-7867c26bcad1" providerId="ADAL" clId="{0A93B30D-4B89-441F-8C88-6D407AC71BE8}" dt="2026-01-16T08:20:17.137" v="3135" actId="1076"/>
          <ac:picMkLst>
            <pc:docMk/>
            <pc:sldMk cId="3500555130" sldId="373"/>
            <ac:picMk id="6" creationId="{E5EEA495-5446-C160-7AD7-78C43973523B}"/>
          </ac:picMkLst>
        </pc:picChg>
      </pc:sldChg>
      <pc:sldChg chg="addSp delSp modSp add mod modAnim">
        <pc:chgData name="Jannica Eriksson" userId="933131ae-54c8-4c84-84dd-7867c26bcad1" providerId="ADAL" clId="{0A93B30D-4B89-441F-8C88-6D407AC71BE8}" dt="2026-01-16T08:25:59.182" v="3198"/>
        <pc:sldMkLst>
          <pc:docMk/>
          <pc:sldMk cId="3293675199" sldId="374"/>
        </pc:sldMkLst>
        <pc:spChg chg="mod">
          <ac:chgData name="Jannica Eriksson" userId="933131ae-54c8-4c84-84dd-7867c26bcad1" providerId="ADAL" clId="{0A93B30D-4B89-441F-8C88-6D407AC71BE8}" dt="2026-01-16T08:15:33.543" v="3086" actId="1076"/>
          <ac:spMkLst>
            <pc:docMk/>
            <pc:sldMk cId="3293675199" sldId="374"/>
            <ac:spMk id="7" creationId="{32A646DA-7009-6167-AADA-B73F5CE408D3}"/>
          </ac:spMkLst>
        </pc:spChg>
        <pc:picChg chg="add mod">
          <ac:chgData name="Jannica Eriksson" userId="933131ae-54c8-4c84-84dd-7867c26bcad1" providerId="ADAL" clId="{0A93B30D-4B89-441F-8C88-6D407AC71BE8}" dt="2026-01-16T08:21:58.534" v="3153" actId="1076"/>
          <ac:picMkLst>
            <pc:docMk/>
            <pc:sldMk cId="3293675199" sldId="374"/>
            <ac:picMk id="3" creationId="{BCA7AD22-8F24-EF8B-DBC7-1D74F6C8271B}"/>
          </ac:picMkLst>
        </pc:picChg>
        <pc:picChg chg="add mod">
          <ac:chgData name="Jannica Eriksson" userId="933131ae-54c8-4c84-84dd-7867c26bcad1" providerId="ADAL" clId="{0A93B30D-4B89-441F-8C88-6D407AC71BE8}" dt="2026-01-16T08:22:17.003" v="3155" actId="14100"/>
          <ac:picMkLst>
            <pc:docMk/>
            <pc:sldMk cId="3293675199" sldId="374"/>
            <ac:picMk id="10" creationId="{090EDB5D-F882-44F6-2276-D2E71532C4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18E4-E8DD-4703-A118-2C67498C7566}" type="datetimeFigureOut">
              <a:rPr lang="sv-FI" smtClean="0"/>
              <a:t>2026-01-27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95E6-1A41-4392-B366-CDB0AA70D54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1495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95E6-1A41-4392-B366-CDB0AA70D545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531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95E6-1A41-4392-B366-CDB0AA70D545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541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95E6-1A41-4392-B366-CDB0AA70D545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6167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FA66-30D3-BD78-2BDE-F0C243B2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72F8A-782F-BB27-529D-2C5C5109F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1DC1E-B8A8-071D-6458-9B90541AE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68940-1D81-8596-B8D2-04A58ADB4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95E6-1A41-4392-B366-CDB0AA70D545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6560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4"/>
            <a:ext cx="12191998" cy="68580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FF5DFE5-F0F1-4C00-B3C0-F059961F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390254"/>
            <a:ext cx="4310936" cy="2077492"/>
          </a:xfrm>
        </p:spPr>
        <p:txBody>
          <a:bodyPr lIns="0" rIns="0" anchor="ctr" anchorCtr="0">
            <a:sp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246221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AEC2-79E3-3883-3E3E-3CEBF7AA6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7659" y="825684"/>
            <a:ext cx="2702633" cy="30189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5504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E058-1826-41A6-9FE7-BE2391EA62C4}" type="datetimeFigureOut">
              <a:rPr lang="sv-FI" smtClean="0"/>
              <a:t>2026-01-27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2B-D8FA-4D4E-9942-619B9BBE9E7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5867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E058-1826-41A6-9FE7-BE2391EA62C4}" type="datetimeFigureOut">
              <a:rPr lang="sv-FI" smtClean="0"/>
              <a:t>2026-01-27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2B-D8FA-4D4E-9942-619B9BBE9E7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7434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88" y="2353337"/>
            <a:ext cx="10085200" cy="3807995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B3A14-9A61-3323-390F-C8B43DB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6757-25E1-4C30-BF2A-EBEEF11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28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353334"/>
            <a:ext cx="4894262" cy="3823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D60B-7CA2-46D7-BC67-61EF255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701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493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200DB2E-F220-4429-A066-2E868A47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49382A3-1FA1-41B8-B991-048E4BCE47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68579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5561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E83F29CD-CB2F-4B6D-A2B8-EAFBC97F5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/>
          <a:stretch/>
        </p:blipFill>
        <p:spPr>
          <a:xfrm>
            <a:off x="-1" y="-14286"/>
            <a:ext cx="3466597" cy="6872286"/>
          </a:xfrm>
          <a:prstGeom prst="rect">
            <a:avLst/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466596" cy="68579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95A7C0-DF13-9A2F-CDE3-A968439032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002" y="2353337"/>
            <a:ext cx="6818163" cy="4050043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9E6FA08-89DF-4ACE-9221-8345EB1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02" y="102051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069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4B45F131-DA26-4937-B35C-E0DFA75F8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796" r="1537" b="401"/>
          <a:stretch/>
        </p:blipFill>
        <p:spPr>
          <a:xfrm>
            <a:off x="609600" y="692149"/>
            <a:ext cx="5486400" cy="4122909"/>
          </a:xfrm>
          <a:prstGeom prst="roundRect">
            <a:avLst>
              <a:gd name="adj" fmla="val 8114"/>
            </a:avLst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09600" y="692149"/>
            <a:ext cx="5486400" cy="4122908"/>
          </a:xfrm>
          <a:prstGeom prst="roundRect">
            <a:avLst>
              <a:gd name="adj" fmla="val 8115"/>
            </a:avLst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B6667-4169-4653-C71F-974B7780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4CA5FD4-332A-1D39-BEAA-479ADED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327-B3E4-4FC1-AABF-668845F5A1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105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8505A-C3AD-74FB-F5FF-57B96B53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7515" y="149212"/>
            <a:ext cx="1697778" cy="1896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5F0F3-CE43-43D5-B6EA-C116175091B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A5D-A3D1-43D8-A73F-1B5E8C04A1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4053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68796" y="2000739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639854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10912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B42D1-D351-8B85-0E9E-D3F8AE2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1F24C-F780-460A-B953-DDE737ACF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5480050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8FB4F3-7082-4468-AB9A-8DE81164F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003" y="5480049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EEDACA-BC0B-448D-AB5A-7E522356C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486" y="5480048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091300-8986-4A7D-8632-0CC49EB0D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45" y="5480047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88A4-E80E-44A0-A99F-AE0C3F2E7B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791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2349500"/>
            <a:ext cx="6708939" cy="382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6F3DF-2050-EC82-1CF8-CD5C4E4430B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82345" y="231514"/>
            <a:ext cx="1697778" cy="1896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9D38-ECC7-46DA-9F6E-7FFF7C48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83C661-0858-474C-A3FE-9D6EBEE1B88A}" type="datetimeFigureOut">
              <a:rPr lang="sv-FI" smtClean="0"/>
              <a:pPr/>
              <a:t>2026-01-27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645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8" r:id="rId4"/>
    <p:sldLayoutId id="2147483694" r:id="rId5"/>
    <p:sldLayoutId id="2147483695" r:id="rId6"/>
    <p:sldLayoutId id="2147483688" r:id="rId7"/>
    <p:sldLayoutId id="2147483697" r:id="rId8"/>
    <p:sldLayoutId id="2147483689" r:id="rId9"/>
    <p:sldLayoutId id="2147483690" r:id="rId10"/>
    <p:sldLayoutId id="2147483699" r:id="rId11"/>
    <p:sldLayoutId id="214748370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olkhalsan.fi/filmlek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F339-4830-A365-4CAE-6E4995C3D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CA84-BFCD-E851-A279-37EB60A5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52" y="928348"/>
            <a:ext cx="6958898" cy="755481"/>
          </a:xfrm>
        </p:spPr>
        <p:txBody>
          <a:bodyPr anchor="b">
            <a:normAutofit/>
          </a:bodyPr>
          <a:lstStyle/>
          <a:p>
            <a:pPr algn="ctr"/>
            <a:r>
              <a:rPr lang="sv-FI" sz="3600" dirty="0">
                <a:solidFill>
                  <a:schemeClr val="tx2"/>
                </a:solidFill>
              </a:rPr>
              <a:t>Obs! Information innan lektionen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3C3FF4-81B0-C54A-7AC2-2E29A0C00DE1}"/>
              </a:ext>
            </a:extLst>
          </p:cNvPr>
          <p:cNvSpPr txBox="1">
            <a:spLocks/>
          </p:cNvSpPr>
          <p:nvPr/>
        </p:nvSpPr>
        <p:spPr>
          <a:xfrm>
            <a:off x="760151" y="2113929"/>
            <a:ext cx="7635703" cy="199255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v-FI" sz="1700" dirty="0"/>
              <a:t>Innan lektionen väljer du vilket tilläggsmaterial som gruppen ska använda. </a:t>
            </a:r>
          </a:p>
          <a:p>
            <a:pPr marL="342900" indent="-342900">
              <a:buAutoNum type="arabicPeriod"/>
            </a:pPr>
            <a:r>
              <a:rPr lang="sv-FI" sz="1700" dirty="0"/>
              <a:t>Dölj de sidor i den här presentationen som inte berör det tilläggsmaterial du valt att använda.</a:t>
            </a:r>
          </a:p>
          <a:p>
            <a:pPr marL="342900" indent="-342900">
              <a:buAutoNum type="arabicPeriod"/>
            </a:pPr>
            <a:r>
              <a:rPr lang="sv-FI" sz="1700" dirty="0"/>
              <a:t>Dölj också denna informationssida.</a:t>
            </a: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</p:txBody>
      </p:sp>
      <p:pic>
        <p:nvPicPr>
          <p:cNvPr id="8" name="Picture 5" descr="A black and white image of a diver&#10;&#10;AI-generated content may be incorrect.">
            <a:extLst>
              <a:ext uri="{FF2B5EF4-FFF2-40B4-BE49-F238E27FC236}">
                <a16:creationId xmlns:a16="http://schemas.microsoft.com/office/drawing/2014/main" id="{6F08CE6A-EFAB-1EAF-B481-6FC366F95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2" y="2422737"/>
            <a:ext cx="5072068" cy="45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3D9B6-CAC4-B886-12AA-20A62DC0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82E7F5-6021-67A5-C84D-1ABF6297335F}"/>
              </a:ext>
            </a:extLst>
          </p:cNvPr>
          <p:cNvSpPr txBox="1">
            <a:spLocks/>
          </p:cNvSpPr>
          <p:nvPr/>
        </p:nvSpPr>
        <p:spPr>
          <a:xfrm>
            <a:off x="838199" y="1909962"/>
            <a:ext cx="10920414" cy="439169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A0A6A1C-4406-595B-5100-CEF65EE28AD3}"/>
              </a:ext>
            </a:extLst>
          </p:cNvPr>
          <p:cNvSpPr txBox="1"/>
          <p:nvPr/>
        </p:nvSpPr>
        <p:spPr>
          <a:xfrm>
            <a:off x="3519052" y="1644093"/>
            <a:ext cx="5153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800" kern="1200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iskussionsfrågor</a:t>
            </a:r>
            <a:endParaRPr lang="sv-FI" sz="4800" dirty="0"/>
          </a:p>
        </p:txBody>
      </p:sp>
      <p:pic>
        <p:nvPicPr>
          <p:cNvPr id="14" name="Picture 3" descr="A black and white image of vegetables in a boxing ring&#10;&#10;AI-generated content may be incorrect.">
            <a:extLst>
              <a:ext uri="{FF2B5EF4-FFF2-40B4-BE49-F238E27FC236}">
                <a16:creationId xmlns:a16="http://schemas.microsoft.com/office/drawing/2014/main" id="{96C56CBE-5A2F-87A9-317B-A830034E5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10" y="2641280"/>
            <a:ext cx="7478373" cy="37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0D3EA-B24D-8C32-E1AE-94E0E070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5A6FAB-7A55-658D-66B2-AA5D8385A508}"/>
              </a:ext>
            </a:extLst>
          </p:cNvPr>
          <p:cNvSpPr txBox="1">
            <a:spLocks/>
          </p:cNvSpPr>
          <p:nvPr/>
        </p:nvSpPr>
        <p:spPr>
          <a:xfrm>
            <a:off x="838199" y="1909962"/>
            <a:ext cx="10920414" cy="439169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sv-FI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D4A185-E587-490C-F887-206D86079D41}"/>
              </a:ext>
            </a:extLst>
          </p:cNvPr>
          <p:cNvSpPr txBox="1">
            <a:spLocks/>
          </p:cNvSpPr>
          <p:nvPr/>
        </p:nvSpPr>
        <p:spPr>
          <a:xfrm>
            <a:off x="660399" y="1909962"/>
            <a:ext cx="6908802" cy="49480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0" indent="0">
              <a:buNone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  <a:p>
            <a:pPr marL="457200" indent="-457200">
              <a:buFont typeface="+mj-lt"/>
              <a:buAutoNum type="arabicPeriod"/>
            </a:pPr>
            <a:endParaRPr lang="sv-FI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82B64F-95AE-61ED-160D-D60D2D80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616287"/>
            <a:ext cx="6695831" cy="999276"/>
          </a:xfrm>
        </p:spPr>
        <p:txBody>
          <a:bodyPr/>
          <a:lstStyle/>
          <a:p>
            <a:r>
              <a:rPr lang="sv-FI" dirty="0"/>
              <a:t>Recept för tre mumsiga och hälsosamma röror</a:t>
            </a:r>
          </a:p>
        </p:txBody>
      </p:sp>
      <p:pic>
        <p:nvPicPr>
          <p:cNvPr id="2" name="Picture 1" descr="A menu with a cartoon character&#10;&#10;AI-generated content may be incorrect.">
            <a:extLst>
              <a:ext uri="{FF2B5EF4-FFF2-40B4-BE49-F238E27FC236}">
                <a16:creationId xmlns:a16="http://schemas.microsoft.com/office/drawing/2014/main" id="{3626DF08-DE57-0ED8-48D5-ACF6C9BA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2893" r="30781" b="61563"/>
          <a:stretch/>
        </p:blipFill>
        <p:spPr>
          <a:xfrm>
            <a:off x="433387" y="2438816"/>
            <a:ext cx="4861191" cy="2760676"/>
          </a:xfrm>
          <a:prstGeom prst="rect">
            <a:avLst/>
          </a:prstGeom>
        </p:spPr>
      </p:pic>
      <p:pic>
        <p:nvPicPr>
          <p:cNvPr id="3" name="Picture 2" descr="A menu with a cartoon character&#10;&#10;AI-generated content may be incorrect.">
            <a:extLst>
              <a:ext uri="{FF2B5EF4-FFF2-40B4-BE49-F238E27FC236}">
                <a16:creationId xmlns:a16="http://schemas.microsoft.com/office/drawing/2014/main" id="{A8760658-6EFD-D34A-69A8-BA023E036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72024" r="2271" b="52"/>
          <a:stretch/>
        </p:blipFill>
        <p:spPr>
          <a:xfrm>
            <a:off x="5524035" y="1353621"/>
            <a:ext cx="6192266" cy="2631594"/>
          </a:xfrm>
          <a:prstGeom prst="rect">
            <a:avLst/>
          </a:prstGeom>
        </p:spPr>
      </p:pic>
      <p:pic>
        <p:nvPicPr>
          <p:cNvPr id="9" name="Picture 8" descr="A menu with a cartoon character&#10;&#10;AI-generated content may be incorrect.">
            <a:extLst>
              <a:ext uri="{FF2B5EF4-FFF2-40B4-BE49-F238E27FC236}">
                <a16:creationId xmlns:a16="http://schemas.microsoft.com/office/drawing/2014/main" id="{F10ED001-6A36-FB07-26FF-7B16BCF2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8" b="31868"/>
          <a:stretch/>
        </p:blipFill>
        <p:spPr>
          <a:xfrm>
            <a:off x="5518480" y="4146283"/>
            <a:ext cx="6197821" cy="2237590"/>
          </a:xfrm>
          <a:prstGeom prst="rect">
            <a:avLst/>
          </a:prstGeom>
        </p:spPr>
      </p:pic>
      <p:pic>
        <p:nvPicPr>
          <p:cNvPr id="8" name="Picture 7" descr="A black and white image of a pea pod&#10;&#10;AI-generated content may be incorrect.">
            <a:extLst>
              <a:ext uri="{FF2B5EF4-FFF2-40B4-BE49-F238E27FC236}">
                <a16:creationId xmlns:a16="http://schemas.microsoft.com/office/drawing/2014/main" id="{A668F0DB-6EC6-E39F-73B0-0B943BD72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84" y="4521960"/>
            <a:ext cx="2815912" cy="17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8181F-5507-8268-EAAB-897D8AB3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379621B-542C-0039-9DEC-AE33EB9CF5B0}"/>
              </a:ext>
            </a:extLst>
          </p:cNvPr>
          <p:cNvSpPr txBox="1"/>
          <p:nvPr/>
        </p:nvSpPr>
        <p:spPr>
          <a:xfrm>
            <a:off x="2663794" y="2708917"/>
            <a:ext cx="6864411" cy="1440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Hållbart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på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Arial"/>
              </a:rPr>
              <a:t>Film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lektion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black and white image of food being cooked&#10;&#10;AI-generated content may be incorrect.">
            <a:extLst>
              <a:ext uri="{FF2B5EF4-FFF2-40B4-BE49-F238E27FC236}">
                <a16:creationId xmlns:a16="http://schemas.microsoft.com/office/drawing/2014/main" id="{5102FB89-7326-7A8E-E3D3-DA413C188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03" y="616613"/>
            <a:ext cx="6543810" cy="6489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572574-54AC-58F3-FC7D-1FD8A919F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480">
            <a:off x="4373168" y="-306045"/>
            <a:ext cx="2111351" cy="1845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D90647-F5D7-788B-FF8B-76EEA1AE8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5712">
            <a:off x="5951728" y="-76315"/>
            <a:ext cx="2111351" cy="1845317"/>
          </a:xfrm>
          <a:prstGeom prst="rect">
            <a:avLst/>
          </a:prstGeom>
        </p:spPr>
      </p:pic>
      <p:pic>
        <p:nvPicPr>
          <p:cNvPr id="19" name="Picture 18" descr="A black and white image of a pea pod&#10;&#10;AI-generated content may be incorrect.">
            <a:extLst>
              <a:ext uri="{FF2B5EF4-FFF2-40B4-BE49-F238E27FC236}">
                <a16:creationId xmlns:a16="http://schemas.microsoft.com/office/drawing/2014/main" id="{78961EC6-6114-AB6B-FEAB-2F66AB297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95" y="2899670"/>
            <a:ext cx="4865353" cy="30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5193-8682-703C-E7E2-98B296A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5" y="1584076"/>
            <a:ext cx="5754696" cy="755481"/>
          </a:xfrm>
        </p:spPr>
        <p:txBody>
          <a:bodyPr anchor="b">
            <a:normAutofit/>
          </a:bodyPr>
          <a:lstStyle/>
          <a:p>
            <a:pPr algn="ctr"/>
            <a:r>
              <a:rPr lang="sv-FI" sz="3600" dirty="0">
                <a:solidFill>
                  <a:schemeClr val="tx2"/>
                </a:solidFill>
              </a:rPr>
              <a:t>Vad handlar filmen 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A651-77A1-6A4F-7422-A367C958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493" y="2843060"/>
            <a:ext cx="7864640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FI" sz="1800" b="0" i="0" dirty="0">
                <a:effectLst/>
                <a:latin typeface="+mn-lt"/>
              </a:rPr>
              <a:t>Filmen är cirka 5 minuter lång och innehåller inslag av humor och överdrift. Filmen utspelar sig i ett gruppmöte där deltagarna har olika ensidiga matvanor. Mötesledaren Felix försöker hålla ihop samtalet kring matvanor och hälsa och lyfter fram process, tid och balans som viktiga nyckelbegrepp. I slutändan börjar gruppen förstå innebörden av dessa begrepp och vad de betyder för en mer balanserad kost. Filmen kan visas med eller utan svensk text.</a:t>
            </a:r>
          </a:p>
          <a:p>
            <a:pPr marL="0" indent="0">
              <a:buNone/>
            </a:pPr>
            <a:r>
              <a:rPr lang="sv-FI" sz="1800" dirty="0">
                <a:latin typeface="+mn-lt"/>
              </a:rPr>
              <a:t>Filmen hittas via QR-koden eller via länken: </a:t>
            </a:r>
            <a:r>
              <a:rPr lang="sv-FI" sz="1800" dirty="0">
                <a:latin typeface="+mn-lt"/>
                <a:hlinkClick r:id="rId2"/>
              </a:rPr>
              <a:t>www.folkhalsan.fi</a:t>
            </a:r>
            <a:r>
              <a:rPr lang="sv-FI" sz="1800">
                <a:latin typeface="+mn-lt"/>
                <a:hlinkClick r:id="rId2"/>
              </a:rPr>
              <a:t>/filmlektion</a:t>
            </a:r>
            <a:r>
              <a:rPr lang="sv-FI" sz="1800">
                <a:latin typeface="+mn-lt"/>
              </a:rPr>
              <a:t> </a:t>
            </a:r>
            <a:endParaRPr lang="sv-FI" sz="1800" dirty="0">
              <a:solidFill>
                <a:schemeClr val="tx2"/>
              </a:solidFill>
            </a:endParaRPr>
          </a:p>
        </p:txBody>
      </p:sp>
      <p:pic>
        <p:nvPicPr>
          <p:cNvPr id="4" name="Bildobjekt 3" descr="En bild som visar skärmbild, mönster, svart och vit, Symmetri&#10;&#10;AI-genererat innehåll kan vara felaktigt.">
            <a:extLst>
              <a:ext uri="{FF2B5EF4-FFF2-40B4-BE49-F238E27FC236}">
                <a16:creationId xmlns:a16="http://schemas.microsoft.com/office/drawing/2014/main" id="{A5CF26DF-9EA1-BDF1-2A79-D8A1DC6B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42" y="5370442"/>
            <a:ext cx="1487557" cy="14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5193-8682-703C-E7E2-98B296A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076" y="1147155"/>
            <a:ext cx="6101542" cy="743513"/>
          </a:xfrm>
        </p:spPr>
        <p:txBody>
          <a:bodyPr anchor="b">
            <a:normAutofit/>
          </a:bodyPr>
          <a:lstStyle/>
          <a:p>
            <a:pPr algn="ctr"/>
            <a:r>
              <a:rPr lang="sv-FI" sz="3600" dirty="0">
                <a:solidFill>
                  <a:schemeClr val="tx2"/>
                </a:solidFill>
              </a:rPr>
              <a:t>Vad händer under lektionen?</a:t>
            </a:r>
          </a:p>
        </p:txBody>
      </p:sp>
      <p:sp>
        <p:nvSpPr>
          <p:cNvPr id="7" name="Cloud 3">
            <a:extLst>
              <a:ext uri="{FF2B5EF4-FFF2-40B4-BE49-F238E27FC236}">
                <a16:creationId xmlns:a16="http://schemas.microsoft.com/office/drawing/2014/main" id="{49FD1286-3992-C202-93B7-7A459EB535FE}"/>
              </a:ext>
            </a:extLst>
          </p:cNvPr>
          <p:cNvSpPr/>
          <p:nvPr/>
        </p:nvSpPr>
        <p:spPr>
          <a:xfrm>
            <a:off x="2112106" y="2295418"/>
            <a:ext cx="4418284" cy="3062128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FI" dirty="0"/>
              <a:t>Börja lektionen med att titta på filmen, med eller utan text.</a:t>
            </a:r>
          </a:p>
        </p:txBody>
      </p:sp>
      <p:sp>
        <p:nvSpPr>
          <p:cNvPr id="6" name="Cloud 12">
            <a:extLst>
              <a:ext uri="{FF2B5EF4-FFF2-40B4-BE49-F238E27FC236}">
                <a16:creationId xmlns:a16="http://schemas.microsoft.com/office/drawing/2014/main" id="{49224E5F-13B2-D39A-DC0A-4115BA31AFD0}"/>
              </a:ext>
            </a:extLst>
          </p:cNvPr>
          <p:cNvSpPr/>
          <p:nvPr/>
        </p:nvSpPr>
        <p:spPr>
          <a:xfrm>
            <a:off x="5352790" y="3240234"/>
            <a:ext cx="4008908" cy="247061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FI" dirty="0"/>
              <a:t>Efteråt gör vi uppgifter som relaterar till filmen.</a:t>
            </a:r>
          </a:p>
        </p:txBody>
      </p:sp>
    </p:spTree>
    <p:extLst>
      <p:ext uri="{BB962C8B-B14F-4D97-AF65-F5344CB8AC3E}">
        <p14:creationId xmlns:p14="http://schemas.microsoft.com/office/powerpoint/2010/main" val="95022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D8081-C479-040C-72DB-24F9BC6C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798C-3B4B-B506-501C-F6B25B0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6" y="906461"/>
            <a:ext cx="10065226" cy="9364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Svar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flervalsfrågorna</a:t>
            </a:r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kopplade</a:t>
            </a:r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filmen</a:t>
            </a:r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: Mat,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näring</a:t>
            </a:r>
            <a:r>
              <a:rPr lang="en-US" dirty="0">
                <a:solidFill>
                  <a:srgbClr val="004A88"/>
                </a:solidFill>
                <a:latin typeface="+mj-lt"/>
                <a:ea typeface="+mj-ea"/>
                <a:cs typeface="+mj-cs"/>
              </a:rPr>
              <a:t> och </a:t>
            </a:r>
            <a:r>
              <a:rPr lang="en-US" dirty="0" err="1">
                <a:solidFill>
                  <a:srgbClr val="004A88"/>
                </a:solidFill>
                <a:latin typeface="+mj-lt"/>
                <a:ea typeface="+mj-ea"/>
                <a:cs typeface="+mj-cs"/>
              </a:rPr>
              <a:t>balans</a:t>
            </a:r>
            <a:endParaRPr lang="en-US" kern="1200" dirty="0">
              <a:solidFill>
                <a:srgbClr val="004A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DA1B9-8A35-3EE3-D123-02F69F72C92F}"/>
              </a:ext>
            </a:extLst>
          </p:cNvPr>
          <p:cNvSpPr txBox="1">
            <a:spLocks/>
          </p:cNvSpPr>
          <p:nvPr/>
        </p:nvSpPr>
        <p:spPr>
          <a:xfrm>
            <a:off x="637246" y="2385818"/>
            <a:ext cx="7582415" cy="392926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sv-FI" sz="1600" dirty="0"/>
              <a:t>Att även hälsosamma val behöver varieras för att man ska må bra i längden.</a:t>
            </a:r>
          </a:p>
          <a:p>
            <a:pPr marL="457200" indent="-457200">
              <a:buAutoNum type="arabicPeriod"/>
            </a:pPr>
            <a:r>
              <a:rPr lang="sv-FI" sz="1600" dirty="0"/>
              <a:t>Grönsaker, frukt, fullkorn, fisk, vegetabiliska oljor och nötter.</a:t>
            </a:r>
          </a:p>
          <a:p>
            <a:pPr marL="457200" indent="-457200">
              <a:buAutoNum type="arabicPeriod"/>
            </a:pPr>
            <a:r>
              <a:rPr lang="sv-FI" sz="1600" dirty="0"/>
              <a:t>Det kan skapa obalans och du kan missa att få i dig viktiga näringsämnen.</a:t>
            </a:r>
          </a:p>
          <a:p>
            <a:pPr marL="457200" indent="-457200">
              <a:buAutoNum type="arabicPeriod"/>
            </a:pPr>
            <a:r>
              <a:rPr lang="sv-FI" sz="1600" dirty="0"/>
              <a:t>Man kan känna sig piggare tillfälligt men riskerar att få bland annat koncentrationssvårigheter, sömnproblem och hjärtklappning.</a:t>
            </a:r>
          </a:p>
          <a:p>
            <a:pPr marL="457200" indent="-457200">
              <a:buAutoNum type="arabicPeriod"/>
            </a:pPr>
            <a:r>
              <a:rPr lang="sv-FI" sz="1600" dirty="0"/>
              <a:t>Det kan ge snabb energi men innehåller ofta hög dos av koffein och kan också innehålla hög dos av socker.</a:t>
            </a:r>
          </a:p>
          <a:p>
            <a:pPr marL="457200" indent="-457200">
              <a:buAutoNum type="arabicPeriod"/>
            </a:pPr>
            <a:r>
              <a:rPr lang="sv-FI" sz="1600" dirty="0"/>
              <a:t>Nej, man får nästan alltid i sig tillräckligt protein genom att äta varierat.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455B41-B280-500F-CD9A-5BE112BB6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29" y="1623556"/>
            <a:ext cx="3564225" cy="52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6A268-B709-74A9-B4C4-9D0BF0C3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50DA-B72B-58D1-3484-90060DF9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6" y="652589"/>
            <a:ext cx="10065226" cy="1190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004A88"/>
                </a:solidFill>
              </a:rPr>
              <a:t>Svar på flervalsfrågor till filmen: </a:t>
            </a:r>
            <a:br>
              <a:rPr lang="en-US" sz="3600">
                <a:solidFill>
                  <a:srgbClr val="004A88"/>
                </a:solidFill>
              </a:rPr>
            </a:br>
            <a:r>
              <a:rPr lang="en-US" sz="3600">
                <a:solidFill>
                  <a:srgbClr val="004A88"/>
                </a:solidFill>
              </a:rPr>
              <a:t>Matvanor, rutiner och förändring</a:t>
            </a:r>
            <a:endParaRPr lang="en-US" sz="3600" kern="1200" dirty="0">
              <a:solidFill>
                <a:srgbClr val="004A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DCCC5C-4569-6941-EE98-4EC1CA19B0AC}"/>
              </a:ext>
            </a:extLst>
          </p:cNvPr>
          <p:cNvSpPr txBox="1">
            <a:spLocks/>
          </p:cNvSpPr>
          <p:nvPr/>
        </p:nvSpPr>
        <p:spPr>
          <a:xfrm>
            <a:off x="637245" y="2459025"/>
            <a:ext cx="7105337" cy="302737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r>
              <a:rPr lang="sv-FI" sz="1600" dirty="0"/>
              <a:t>För att vanor tar tid att ändra och kräver tålamod.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v-FI" sz="1600" dirty="0"/>
              <a:t>Göra små förändringar i taget och lyssna på kroppen.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v-FI" sz="1600" dirty="0"/>
              <a:t>Man hoppar över måltider eller väljer gärna något som ger snabb energi.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v-FI" sz="1600" dirty="0"/>
              <a:t>För att hålla energinivån jämn och därmed koncentrationen.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v-FI" sz="1600" dirty="0"/>
              <a:t>Man känner sig trött, okoncentrerad eller lättirriterad</a:t>
            </a:r>
            <a:r>
              <a:rPr lang="sv-FI" sz="1600" dirty="0">
                <a:solidFill>
                  <a:srgbClr val="000000"/>
                </a:solidFill>
              </a:rPr>
              <a:t>.</a:t>
            </a:r>
            <a:endParaRPr lang="sv-FI" sz="1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F99A9F8-A2A4-39D3-135B-8EC78B4A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3" y="2865426"/>
            <a:ext cx="6357731" cy="41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CA42D-39E8-57DE-AAAF-1E2B0754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6DA2-BF4B-EA37-E71D-E4973808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6" y="652589"/>
            <a:ext cx="10065226" cy="1190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004A88"/>
                </a:solidFill>
              </a:rPr>
              <a:t>Svar </a:t>
            </a:r>
            <a:r>
              <a:rPr lang="en-US" sz="3600" dirty="0" err="1">
                <a:solidFill>
                  <a:srgbClr val="004A88"/>
                </a:solidFill>
              </a:rPr>
              <a:t>på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flervalsfrågor</a:t>
            </a:r>
            <a:r>
              <a:rPr lang="en-US" sz="3600" dirty="0">
                <a:solidFill>
                  <a:srgbClr val="004A88"/>
                </a:solidFill>
              </a:rPr>
              <a:t> till </a:t>
            </a:r>
            <a:r>
              <a:rPr lang="en-US" sz="3600" dirty="0" err="1">
                <a:solidFill>
                  <a:srgbClr val="004A88"/>
                </a:solidFill>
              </a:rPr>
              <a:t>filmen</a:t>
            </a:r>
            <a:r>
              <a:rPr lang="en-US" sz="3600" dirty="0">
                <a:solidFill>
                  <a:srgbClr val="004A88"/>
                </a:solidFill>
              </a:rPr>
              <a:t>: </a:t>
            </a:r>
            <a:br>
              <a:rPr lang="en-US" sz="3600" dirty="0">
                <a:solidFill>
                  <a:srgbClr val="004A88"/>
                </a:solidFill>
              </a:rPr>
            </a:br>
            <a:r>
              <a:rPr lang="en-US" sz="3600" dirty="0" err="1">
                <a:solidFill>
                  <a:srgbClr val="004A88"/>
                </a:solidFill>
              </a:rPr>
              <a:t>Sociala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medier</a:t>
            </a:r>
            <a:endParaRPr lang="en-US" sz="3600" kern="1200" dirty="0">
              <a:solidFill>
                <a:srgbClr val="004A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05C783-62E4-B795-BAB9-31349A2BD699}"/>
              </a:ext>
            </a:extLst>
          </p:cNvPr>
          <p:cNvSpPr txBox="1">
            <a:spLocks/>
          </p:cNvSpPr>
          <p:nvPr/>
        </p:nvSpPr>
        <p:spPr>
          <a:xfrm>
            <a:off x="637246" y="2459025"/>
            <a:ext cx="6997506" cy="302737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2"/>
            </a:pPr>
            <a:r>
              <a:rPr lang="sv-FI" sz="1600" dirty="0"/>
              <a:t>Vem tjänar på att jag följer det här rådet?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sv-FI" sz="1600" dirty="0"/>
              <a:t>De kan göra att man litar för mycket på trender och extrema dieter.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sv-FI" sz="1600" dirty="0"/>
              <a:t>Nej, det kan ibland vara inspirerande, men tänk kritiskt och kontrollera källan.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sv-FI" sz="1600" dirty="0"/>
              <a:t>Att ta reda på vem som står bakom informationen, varför rådet ges och är rådet baserat på fakta som är aktuell.</a:t>
            </a:r>
            <a:endParaRPr lang="sv-FI" sz="2000" dirty="0"/>
          </a:p>
        </p:txBody>
      </p:sp>
      <p:pic>
        <p:nvPicPr>
          <p:cNvPr id="4" name="Bildobjekt 3" descr="En bild som visar svart, mörker&#10;&#10;AI-genererat innehåll kan vara felaktigt.">
            <a:extLst>
              <a:ext uri="{FF2B5EF4-FFF2-40B4-BE49-F238E27FC236}">
                <a16:creationId xmlns:a16="http://schemas.microsoft.com/office/drawing/2014/main" id="{727D0435-8CEC-5DD1-FC80-AEB0DF435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52" y="2459025"/>
            <a:ext cx="4686943" cy="41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EBFEE-3015-946A-CC74-F7CDABCF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FAC0-F336-9B7B-4453-F12EA923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15029"/>
            <a:ext cx="8025274" cy="12143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004A88"/>
                </a:solidFill>
              </a:rPr>
              <a:t>Svar </a:t>
            </a:r>
            <a:r>
              <a:rPr lang="en-US" sz="3600" dirty="0" err="1">
                <a:solidFill>
                  <a:srgbClr val="004A88"/>
                </a:solidFill>
              </a:rPr>
              <a:t>på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flervalsfrågor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br>
              <a:rPr lang="en-US" sz="3600" dirty="0">
                <a:solidFill>
                  <a:srgbClr val="004A88"/>
                </a:solidFill>
              </a:rPr>
            </a:br>
            <a:r>
              <a:rPr lang="en-US" sz="3600" dirty="0">
                <a:solidFill>
                  <a:srgbClr val="004A88"/>
                </a:solidFill>
              </a:rPr>
              <a:t>– </a:t>
            </a:r>
            <a:r>
              <a:rPr lang="en-US" sz="3600" dirty="0" err="1">
                <a:solidFill>
                  <a:srgbClr val="004A88"/>
                </a:solidFill>
              </a:rPr>
              <a:t>Hållbar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hälsa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från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maten</a:t>
            </a:r>
            <a:endParaRPr lang="en-US" sz="3600" kern="1200" dirty="0">
              <a:solidFill>
                <a:srgbClr val="004A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56B6B6-956D-9460-FDCB-A3DC9236499C}"/>
              </a:ext>
            </a:extLst>
          </p:cNvPr>
          <p:cNvSpPr txBox="1">
            <a:spLocks/>
          </p:cNvSpPr>
          <p:nvPr/>
        </p:nvSpPr>
        <p:spPr>
          <a:xfrm>
            <a:off x="838199" y="1909962"/>
            <a:ext cx="10920414" cy="439169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image of a diver&#10;&#10;AI-generated content may be incorrect.">
            <a:extLst>
              <a:ext uri="{FF2B5EF4-FFF2-40B4-BE49-F238E27FC236}">
                <a16:creationId xmlns:a16="http://schemas.microsoft.com/office/drawing/2014/main" id="{E5EEA495-5446-C160-7AD7-78C439735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1" y="2610196"/>
            <a:ext cx="4687366" cy="42478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112196-9486-12C3-EA66-63C69B059813}"/>
              </a:ext>
            </a:extLst>
          </p:cNvPr>
          <p:cNvSpPr txBox="1">
            <a:spLocks/>
          </p:cNvSpPr>
          <p:nvPr/>
        </p:nvSpPr>
        <p:spPr>
          <a:xfrm>
            <a:off x="660399" y="1873103"/>
            <a:ext cx="7086602" cy="466986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FI" sz="1600" dirty="0"/>
              <a:t>Hälsosam mat är varierad, balanserad och kan se ut på flera olika sätt.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500–800 gram per dag.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Minst 90 gram per dag.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3 skivor fullkornsbröd, 2 dl fullkornspasta, 5 msk fullkornsmüsli.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2-3 gånger i veckan.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Lax, siklöja och braxen.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För att det är en viktig källa till omega-3-fettsyror som kroppen behöver.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Cirka 25 gram per dag (ca 2 matskedar).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Rapsolja.</a:t>
            </a:r>
          </a:p>
          <a:p>
            <a:pPr marL="457200" indent="-457200">
              <a:buFont typeface="+mj-lt"/>
              <a:buAutoNum type="arabicPeriod"/>
            </a:pPr>
            <a:r>
              <a:rPr lang="sv-FI" sz="1600" dirty="0"/>
              <a:t>20-30 gram (en näve) nötter per dag.</a:t>
            </a:r>
            <a:endParaRPr kumimoji="0" lang="sv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36121-43FE-B191-E89B-4EEF25398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A844-DC90-F6C9-F3EA-5444EDE4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15029"/>
            <a:ext cx="8025274" cy="12143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004A88"/>
                </a:solidFill>
              </a:rPr>
              <a:t>Svar </a:t>
            </a:r>
            <a:r>
              <a:rPr lang="en-US" sz="3600" dirty="0" err="1">
                <a:solidFill>
                  <a:srgbClr val="004A88"/>
                </a:solidFill>
              </a:rPr>
              <a:t>på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flervalsfrågor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br>
              <a:rPr lang="en-US" sz="3600" dirty="0">
                <a:solidFill>
                  <a:srgbClr val="004A88"/>
                </a:solidFill>
              </a:rPr>
            </a:br>
            <a:r>
              <a:rPr lang="en-US" sz="3600" dirty="0">
                <a:solidFill>
                  <a:srgbClr val="004A88"/>
                </a:solidFill>
              </a:rPr>
              <a:t>– </a:t>
            </a:r>
            <a:r>
              <a:rPr lang="en-US" sz="3600" dirty="0" err="1">
                <a:solidFill>
                  <a:srgbClr val="004A88"/>
                </a:solidFill>
              </a:rPr>
              <a:t>Hållbar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hälsa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från</a:t>
            </a:r>
            <a:r>
              <a:rPr lang="en-US" sz="3600" dirty="0">
                <a:solidFill>
                  <a:srgbClr val="004A88"/>
                </a:solidFill>
              </a:rPr>
              <a:t> </a:t>
            </a:r>
            <a:r>
              <a:rPr lang="en-US" sz="3600" dirty="0" err="1">
                <a:solidFill>
                  <a:srgbClr val="004A88"/>
                </a:solidFill>
              </a:rPr>
              <a:t>maten</a:t>
            </a:r>
            <a:endParaRPr lang="en-US" sz="3600" kern="1200" dirty="0">
              <a:solidFill>
                <a:srgbClr val="004A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F49EA-7B36-D6D9-C766-64B71572F67D}"/>
              </a:ext>
            </a:extLst>
          </p:cNvPr>
          <p:cNvSpPr txBox="1">
            <a:spLocks/>
          </p:cNvSpPr>
          <p:nvPr/>
        </p:nvSpPr>
        <p:spPr>
          <a:xfrm>
            <a:off x="838199" y="1909962"/>
            <a:ext cx="10920414" cy="439169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A646DA-7009-6167-AADA-B73F5CE408D3}"/>
              </a:ext>
            </a:extLst>
          </p:cNvPr>
          <p:cNvSpPr txBox="1">
            <a:spLocks/>
          </p:cNvSpPr>
          <p:nvPr/>
        </p:nvSpPr>
        <p:spPr>
          <a:xfrm>
            <a:off x="660399" y="1739865"/>
            <a:ext cx="7752081" cy="50515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Bönor, ärtor och linser.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Baljväxter, hållbart fångad och odlad fisk och fullkornsspannmål.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Tallriksmodellen.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Att visa hur man kan sätta ihop en mångsidig och näringsrik måltid.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Fyll hälften av tallriken med grönsaker och rotfrukter, en fjärdedel med potatis eller spannmål och en fjärdedel med proteinrik mat.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Hjärtmärket.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Att den har bra fettkvalitet, måttlig mängd salt och socker samt mycket fiber.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För mycket salt kan höja blodtrycket och belasta hjärta, lungor, njurar samt blodcirkulation och hjärna.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För mycket socker kan ge hål i tänderna, öka risken för fetma, typ 2-diabetes och hjärt- och kärlsjukdomar.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1"/>
            </a:pPr>
            <a:r>
              <a:rPr lang="sv-FI" sz="1900" dirty="0"/>
              <a:t>Kranvatten.</a:t>
            </a:r>
            <a:endParaRPr kumimoji="0" lang="sv-FI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A88"/>
              </a:buClr>
              <a:buSzTx/>
              <a:buFont typeface="+mj-lt"/>
              <a:buAutoNum type="arabicPeriod"/>
              <a:tabLst/>
              <a:defRPr/>
            </a:pPr>
            <a:endParaRPr kumimoji="0" lang="sv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BCA7AD22-8F24-EF8B-DBC7-1D74F6C82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5712">
            <a:off x="7356805" y="-297938"/>
            <a:ext cx="2111351" cy="1845317"/>
          </a:xfrm>
          <a:prstGeom prst="rect">
            <a:avLst/>
          </a:prstGeom>
        </p:spPr>
      </p:pic>
      <p:pic>
        <p:nvPicPr>
          <p:cNvPr id="10" name="Picture 8" descr="A black and white image of a cartoon character on a bench&#10;&#10;AI-generated content may be incorrect.">
            <a:extLst>
              <a:ext uri="{FF2B5EF4-FFF2-40B4-BE49-F238E27FC236}">
                <a16:creationId xmlns:a16="http://schemas.microsoft.com/office/drawing/2014/main" id="{090EDB5D-F882-44F6-2276-D2E71532C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27" y="4372495"/>
            <a:ext cx="2709373" cy="24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h grun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khälsan presentationsmall2022.potx" id="{EB197674-0653-49C6-A408-2B4F184389DB}" vid="{0A9902B1-6E48-457A-853A-FC574F9BB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F9AE09B3FEE2488646470C9832E369" ma:contentTypeVersion="13" ma:contentTypeDescription="Skapa ett nytt dokument." ma:contentTypeScope="" ma:versionID="510ff4a5f23c634f8759862d887feaff">
  <xsd:schema xmlns:xsd="http://www.w3.org/2001/XMLSchema" xmlns:xs="http://www.w3.org/2001/XMLSchema" xmlns:p="http://schemas.microsoft.com/office/2006/metadata/properties" xmlns:ns3="0287ae0e-ce23-42f6-bf98-8d6cf880be43" targetNamespace="http://schemas.microsoft.com/office/2006/metadata/properties" ma:root="true" ma:fieldsID="8b67252972be9c3555a8c7c02177a187" ns3:_="">
    <xsd:import namespace="0287ae0e-ce23-42f6-bf98-8d6cf880be4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7ae0e-ce23-42f6-bf98-8d6cf880be4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87ae0e-ce23-42f6-bf98-8d6cf880be43" xsi:nil="true"/>
  </documentManagement>
</p:properties>
</file>

<file path=customXml/itemProps1.xml><?xml version="1.0" encoding="utf-8"?>
<ds:datastoreItem xmlns:ds="http://schemas.openxmlformats.org/officeDocument/2006/customXml" ds:itemID="{812998BD-7E5F-491E-8010-6E5EAD363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7ae0e-ce23-42f6-bf98-8d6cf880b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EBA592-F7F8-423B-8E4B-B32CD178C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7DF16-3670-4738-9866-D642D84A614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287ae0e-ce23-42f6-bf98-8d6cf880be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folkhalsan-presentationsmall2022 (1)</Template>
  <TotalTime>2401</TotalTime>
  <Words>635</Words>
  <Application>Microsoft Office PowerPoint</Application>
  <PresentationFormat>Bredbild</PresentationFormat>
  <Paragraphs>83</Paragraphs>
  <Slides>12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Calibri</vt:lpstr>
      <vt:lpstr>Arial</vt:lpstr>
      <vt:lpstr>Georgia</vt:lpstr>
      <vt:lpstr>Fh grund</vt:lpstr>
      <vt:lpstr>Obs! Information innan lektionen</vt:lpstr>
      <vt:lpstr>PowerPoint-presentation</vt:lpstr>
      <vt:lpstr>Vad handlar filmen om?</vt:lpstr>
      <vt:lpstr>Vad händer under lektionen?</vt:lpstr>
      <vt:lpstr>Svar på flervalsfrågorna kopplade till filmen: Mat, näring och balans</vt:lpstr>
      <vt:lpstr>Svar på flervalsfrågor till filmen:  Matvanor, rutiner och förändring</vt:lpstr>
      <vt:lpstr>Svar på flervalsfrågor till filmen:  Sociala medier</vt:lpstr>
      <vt:lpstr>Svar på flervalsfrågor  – Hållbar hälsa från maten</vt:lpstr>
      <vt:lpstr>Svar på flervalsfrågor  – Hållbar hälsa från maten</vt:lpstr>
      <vt:lpstr>PowerPoint-presentation</vt:lpstr>
      <vt:lpstr>Recept för tre mumsiga och hälsosamma röror</vt:lpstr>
      <vt:lpstr>PowerPoint-presentation</vt:lpstr>
    </vt:vector>
  </TitlesOfParts>
  <Manager/>
  <Company>Folkhalsan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Eklund</dc:creator>
  <cp:lastModifiedBy>Jannica Eriksson</cp:lastModifiedBy>
  <cp:revision>5</cp:revision>
  <dcterms:created xsi:type="dcterms:W3CDTF">2025-05-19T05:26:09Z</dcterms:created>
  <dcterms:modified xsi:type="dcterms:W3CDTF">2026-01-27T08:11:09Z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0x0101005CF9AE09B3FEE2488646470C9832E369</vt:lpwstr>
  </property>
</Properties>
</file>